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9" r:id="rId2"/>
    <p:sldId id="258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259" r:id="rId12"/>
    <p:sldId id="385" r:id="rId13"/>
    <p:sldId id="386" r:id="rId14"/>
    <p:sldId id="387" r:id="rId15"/>
    <p:sldId id="388" r:id="rId16"/>
    <p:sldId id="389" r:id="rId17"/>
    <p:sldId id="390" r:id="rId18"/>
    <p:sldId id="3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3" autoAdjust="0"/>
    <p:restoredTop sz="84686" autoAdjust="0"/>
  </p:normalViewPr>
  <p:slideViewPr>
    <p:cSldViewPr snapToGrid="0">
      <p:cViewPr varScale="1">
        <p:scale>
          <a:sx n="61" d="100"/>
          <a:sy n="61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3461-AAB3-4B27-8791-6FDB1F0D032A}" type="datetimeFigureOut">
              <a:rPr lang="en-US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DD8CE-59C0-45B0-A65D-F28512C9F6A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0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80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28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07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86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46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77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55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84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1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0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8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1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28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63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50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" y="-165011"/>
            <a:ext cx="10515600" cy="1325563"/>
          </a:xfrm>
        </p:spPr>
        <p:txBody>
          <a:bodyPr/>
          <a:lstStyle/>
          <a:p>
            <a:r>
              <a:rPr lang="JA-JP" altLang="EN-US" dirty="0">
                <a:solidFill>
                  <a:srgbClr val="FFFFFF"/>
                </a:solidFill>
                <a:latin typeface="KaiTi"/>
                <a:ea typeface="KaiTi" charset="0"/>
              </a:rPr>
              <a:t>上</a:t>
            </a:r>
            <a:r>
              <a:rPr lang="JA-JP" altLang="en-US" dirty="0">
                <a:solidFill>
                  <a:srgbClr val="FFFFFF"/>
                </a:solidFill>
                <a:latin typeface="ＭＳ Ｐゴシック"/>
                <a:ea typeface="KaiTi" charset="0"/>
              </a:rPr>
              <a:t>周成语回顾</a:t>
            </a:r>
            <a:endParaRPr lang="JA-JP" altLang="en-US" dirty="0">
              <a:solidFill>
                <a:srgbClr val="FFFFFF"/>
              </a:solidFill>
              <a:latin typeface="KaiTi"/>
              <a:ea typeface="KaiT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601" y="1050834"/>
            <a:ext cx="3687210" cy="563231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意气扬扬</a:t>
            </a:r>
            <a:endParaRPr lang="en-US" altLang="zh-CN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一鸣惊人</a:t>
            </a:r>
            <a:endParaRPr lang="en-US" altLang="zh-CN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滥竽充数</a:t>
            </a:r>
            <a:endParaRPr lang="en-US" altLang="zh-CN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大名鼎鼎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名扬四海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志得意满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洋洋得意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心灰意冷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自命不凡</a:t>
            </a:r>
            <a:endParaRPr lang="en-US" altLang="zh-CN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73233" y="941117"/>
            <a:ext cx="3598015" cy="563231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能言善辩</a:t>
            </a:r>
            <a:endParaRPr lang="en-US" altLang="zh-CN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伶牙俐齿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发愤图强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大刀阔斧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裹足不前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口若悬河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滔滔不绝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天花乱坠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轻而易举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4936" y="941116"/>
            <a:ext cx="33783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自以为是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虚有其表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华而不实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一五一十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改过自新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改邪归正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无妄之灾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飞来横祸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足智多谋</a:t>
            </a:r>
            <a:endParaRPr lang="en-US" altLang="zh-CN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625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517" r="15819" b="8026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8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213" y="709613"/>
            <a:ext cx="12272055" cy="2387600"/>
          </a:xfrm>
        </p:spPr>
        <p:txBody>
          <a:bodyPr>
            <a:normAutofit/>
          </a:bodyPr>
          <a:lstStyle/>
          <a:p>
            <a:r>
              <a:rPr lang="en-US" sz="9600" dirty="0" err="1">
                <a:solidFill>
                  <a:schemeClr val="bg1"/>
                </a:solidFill>
              </a:rPr>
              <a:t>zēng</a:t>
            </a:r>
            <a:r>
              <a:rPr lang="en-US" sz="9600" dirty="0">
                <a:solidFill>
                  <a:schemeClr val="bg1"/>
                </a:solidFill>
              </a:rPr>
              <a:t>  </a:t>
            </a:r>
            <a:r>
              <a:rPr lang="en-US" sz="9600" dirty="0" err="1">
                <a:solidFill>
                  <a:schemeClr val="bg1"/>
                </a:solidFill>
              </a:rPr>
              <a:t>zǐ</a:t>
            </a:r>
            <a:r>
              <a:rPr lang="en-US" sz="9600" dirty="0">
                <a:solidFill>
                  <a:schemeClr val="bg1"/>
                </a:solidFill>
              </a:rPr>
              <a:t>   </a:t>
            </a:r>
            <a:r>
              <a:rPr lang="en-US" sz="9600" dirty="0" err="1">
                <a:solidFill>
                  <a:schemeClr val="bg1"/>
                </a:solidFill>
              </a:rPr>
              <a:t>sh</a:t>
            </a:r>
            <a:r>
              <a:rPr lang="en-US" altLang="zh-CN" sz="9600" dirty="0" err="1">
                <a:solidFill>
                  <a:schemeClr val="bg1"/>
                </a:solidFill>
              </a:rPr>
              <a:t>ā</a:t>
            </a:r>
            <a:r>
              <a:rPr lang="en-US" sz="9600" dirty="0">
                <a:solidFill>
                  <a:schemeClr val="bg1"/>
                </a:solidFill>
              </a:rPr>
              <a:t>  </a:t>
            </a:r>
            <a:r>
              <a:rPr lang="en-US" sz="9600" dirty="0" err="1">
                <a:solidFill>
                  <a:schemeClr val="bg1"/>
                </a:solidFill>
              </a:rPr>
              <a:t>zhì</a:t>
            </a:r>
            <a:endParaRPr lang="en-US" sz="96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7050" y="3551238"/>
            <a:ext cx="11206604" cy="21542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9600" dirty="0">
                <a:solidFill>
                  <a:srgbClr val="FFFFFF"/>
                </a:solidFill>
                <a:latin typeface="KaiTi"/>
                <a:ea typeface="KaiTi"/>
              </a:rPr>
              <a:t>曾 子 杀 彘</a:t>
            </a:r>
            <a:endParaRPr lang="ja-JP" altLang="en-US" sz="9600" dirty="0">
              <a:solidFill>
                <a:srgbClr val="FFFFFF"/>
              </a:solidFill>
              <a:latin typeface="KaiTi"/>
              <a:ea typeface="KaiTi"/>
            </a:endParaRPr>
          </a:p>
        </p:txBody>
      </p:sp>
    </p:spTree>
    <p:extLst>
      <p:ext uri="{BB962C8B-B14F-4D97-AF65-F5344CB8AC3E}">
        <p14:creationId xmlns:p14="http://schemas.microsoft.com/office/powerpoint/2010/main" val="162309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518" r="15948" b="7565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12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034" r="15819" b="7795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3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164" r="15561" b="8716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70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034" r="15691" b="802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27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164" r="15561" b="7335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5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776" r="15948" b="8485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5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776" r="15948" b="8255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6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6688" y="3602038"/>
            <a:ext cx="11841973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9600" dirty="0">
                <a:solidFill>
                  <a:srgbClr val="FFFFFF"/>
                </a:solidFill>
                <a:latin typeface="KaiTi"/>
                <a:ea typeface="KaiTi"/>
              </a:rPr>
              <a:t>孟 母 三 迁</a:t>
            </a:r>
            <a:endParaRPr lang="ja-JP" altLang="x-none" sz="9600" dirty="0">
              <a:solidFill>
                <a:srgbClr val="FFFFFF"/>
              </a:solidFill>
              <a:latin typeface="KaiTi"/>
              <a:ea typeface="KaiT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251958" y="1214438"/>
            <a:ext cx="12443958" cy="2387600"/>
          </a:xfrm>
        </p:spPr>
        <p:txBody>
          <a:bodyPr>
            <a:normAutofit/>
          </a:bodyPr>
          <a:lstStyle/>
          <a:p>
            <a:r>
              <a:rPr lang="en-US" sz="9600" dirty="0" err="1">
                <a:solidFill>
                  <a:schemeClr val="bg1"/>
                </a:solidFill>
              </a:rPr>
              <a:t>m</a:t>
            </a:r>
            <a:r>
              <a:rPr lang="en-US" altLang="zh-CN" sz="9600" dirty="0" err="1">
                <a:solidFill>
                  <a:schemeClr val="bg1"/>
                </a:solidFill>
              </a:rPr>
              <a:t>è</a:t>
            </a:r>
            <a:r>
              <a:rPr lang="en-US" sz="9600" dirty="0" err="1">
                <a:solidFill>
                  <a:schemeClr val="bg1"/>
                </a:solidFill>
              </a:rPr>
              <a:t>ng</a:t>
            </a: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err="1">
                <a:solidFill>
                  <a:schemeClr val="bg1"/>
                </a:solidFill>
              </a:rPr>
              <a:t>mǔ</a:t>
            </a: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err="1">
                <a:solidFill>
                  <a:schemeClr val="bg1"/>
                </a:solidFill>
              </a:rPr>
              <a:t>s</a:t>
            </a:r>
            <a:r>
              <a:rPr lang="en-US" altLang="zh-CN" sz="9600" dirty="0" err="1">
                <a:solidFill>
                  <a:schemeClr val="bg1"/>
                </a:solidFill>
              </a:rPr>
              <a:t>ā</a:t>
            </a:r>
            <a:r>
              <a:rPr lang="en-US" sz="9600" dirty="0" err="1">
                <a:solidFill>
                  <a:schemeClr val="bg1"/>
                </a:solidFill>
              </a:rPr>
              <a:t>n</a:t>
            </a: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err="1">
                <a:solidFill>
                  <a:schemeClr val="bg1"/>
                </a:solidFill>
              </a:rPr>
              <a:t>qi</a:t>
            </a:r>
            <a:r>
              <a:rPr lang="en-US" altLang="zh-CN" sz="9600" dirty="0" err="1">
                <a:solidFill>
                  <a:schemeClr val="bg1"/>
                </a:solidFill>
              </a:rPr>
              <a:t>ā</a:t>
            </a:r>
            <a:r>
              <a:rPr lang="en-US" sz="9600" dirty="0" err="1">
                <a:solidFill>
                  <a:schemeClr val="bg1"/>
                </a:solidFill>
              </a:rPr>
              <a:t>n</a:t>
            </a:r>
            <a:r>
              <a:rPr lang="en-US" sz="9600" dirty="0">
                <a:solidFill>
                  <a:schemeClr val="bg1"/>
                </a:solidFill>
              </a:rPr>
              <a:t> </a:t>
            </a:r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423" r="15560" b="7795"/>
          <a:stretch/>
        </p:blipFill>
        <p:spPr>
          <a:xfrm>
            <a:off x="0" y="1673"/>
            <a:ext cx="1219199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517" r="16336" b="7795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905" r="15690" b="8026"/>
          <a:stretch/>
        </p:blipFill>
        <p:spPr>
          <a:xfrm>
            <a:off x="0" y="1674"/>
            <a:ext cx="12191999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0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259" r="15690" b="7335"/>
          <a:stretch/>
        </p:blipFill>
        <p:spPr>
          <a:xfrm>
            <a:off x="0" y="1674"/>
            <a:ext cx="12191999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905" r="15690" b="8255"/>
          <a:stretch/>
        </p:blipFill>
        <p:spPr>
          <a:xfrm>
            <a:off x="0" y="1674"/>
            <a:ext cx="12191999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5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776" r="15819" b="8026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4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423" r="15948" b="8255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53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70</Words>
  <Application>Microsoft Office PowerPoint</Application>
  <PresentationFormat>Widescreen</PresentationFormat>
  <Paragraphs>50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KaiTi</vt:lpstr>
      <vt:lpstr>ＭＳ Ｐゴシック</vt:lpstr>
      <vt:lpstr>宋体</vt:lpstr>
      <vt:lpstr>游ゴシック</vt:lpstr>
      <vt:lpstr>Arial</vt:lpstr>
      <vt:lpstr>Calibri</vt:lpstr>
      <vt:lpstr>Calibri Light</vt:lpstr>
      <vt:lpstr>office theme</vt:lpstr>
      <vt:lpstr>上周成语回顾</vt:lpstr>
      <vt:lpstr>mèng mǔ sān qiān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zēng  zǐ   shā  zhì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Liying Liu</dc:creator>
  <cp:lastModifiedBy>Liying Liu</cp:lastModifiedBy>
  <cp:revision>63</cp:revision>
  <dcterms:created xsi:type="dcterms:W3CDTF">2013-07-15T20:26:40Z</dcterms:created>
  <dcterms:modified xsi:type="dcterms:W3CDTF">2017-03-24T20:07:19Z</dcterms:modified>
</cp:coreProperties>
</file>