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9" r:id="rId2"/>
    <p:sldId id="258" r:id="rId3"/>
    <p:sldId id="386" r:id="rId4"/>
    <p:sldId id="377" r:id="rId5"/>
    <p:sldId id="387" r:id="rId6"/>
    <p:sldId id="388" r:id="rId7"/>
    <p:sldId id="389" r:id="rId8"/>
    <p:sldId id="390" r:id="rId9"/>
    <p:sldId id="394" r:id="rId10"/>
    <p:sldId id="259" r:id="rId11"/>
    <p:sldId id="395" r:id="rId12"/>
    <p:sldId id="396" r:id="rId13"/>
    <p:sldId id="397" r:id="rId14"/>
    <p:sldId id="398" r:id="rId15"/>
    <p:sldId id="399" r:id="rId16"/>
    <p:sldId id="400" r:id="rId17"/>
    <p:sldId id="4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3" autoAdjust="0"/>
    <p:restoredTop sz="84686" autoAdjust="0"/>
  </p:normalViewPr>
  <p:slideViewPr>
    <p:cSldViewPr snapToGrid="0">
      <p:cViewPr varScale="1">
        <p:scale>
          <a:sx n="61" d="100"/>
          <a:sy n="61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3461-AAB3-4B27-8791-6FDB1F0D032A}" type="datetimeFigureOut">
              <a:rPr lang="en-US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DD8CE-59C0-45B0-A65D-F28512C9F6A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7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5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2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8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1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5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3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游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D8CE-59C0-45B0-A65D-F28512C9F6A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" y="-165011"/>
            <a:ext cx="10515600" cy="1325563"/>
          </a:xfrm>
        </p:spPr>
        <p:txBody>
          <a:bodyPr/>
          <a:lstStyle/>
          <a:p>
            <a:r>
              <a:rPr lang="JA-JP" altLang="EN-US" dirty="0">
                <a:solidFill>
                  <a:srgbClr val="FFFFFF"/>
                </a:solidFill>
                <a:latin typeface="KaiTi"/>
                <a:ea typeface="KaiTi" charset="0"/>
              </a:rPr>
              <a:t>上</a:t>
            </a:r>
            <a:r>
              <a:rPr lang="JA-JP" altLang="en-US" dirty="0">
                <a:solidFill>
                  <a:srgbClr val="FFFFFF"/>
                </a:solidFill>
                <a:latin typeface="ＭＳ Ｐゴシック"/>
                <a:ea typeface="KaiTi" charset="0"/>
              </a:rPr>
              <a:t>周成语回顾</a:t>
            </a:r>
            <a:endParaRPr lang="JA-JP" altLang="en-US" dirty="0">
              <a:solidFill>
                <a:srgbClr val="FFFFFF"/>
              </a:solidFill>
              <a:latin typeface="KaiTi"/>
              <a:ea typeface="KaiT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601" y="1050834"/>
            <a:ext cx="3687210" cy="378565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装模作样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深思熟虑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大呼小叫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专心致志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惟妙惟肖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栩栩如生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3233" y="941117"/>
            <a:ext cx="3598015" cy="440120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油嘴滑舌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信口开河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言之有理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一诺千金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不以为然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不容置疑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一言九鼎</a:t>
            </a:r>
            <a:endParaRPr lang="en-US" altLang="zh-CN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4936" y="941116"/>
            <a:ext cx="33783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小心谨慎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刚正不阿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满腹经纶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无理取闹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眉开眼笑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手忙脚乱</a:t>
            </a:r>
            <a:endParaRPr lang="en-US" sz="40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625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213" y="709613"/>
            <a:ext cx="12272055" cy="2387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bù </a:t>
            </a:r>
            <a:r>
              <a:rPr lang="en-US" sz="9600" dirty="0" err="1">
                <a:solidFill>
                  <a:schemeClr val="bg1"/>
                </a:solidFill>
              </a:rPr>
              <a:t>chǐ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xià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wèn</a:t>
            </a:r>
            <a:endParaRPr lang="en-US" sz="9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7050" y="3551238"/>
            <a:ext cx="11206604" cy="21542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9600" dirty="0">
                <a:solidFill>
                  <a:srgbClr val="FFFFFF"/>
                </a:solidFill>
                <a:latin typeface="KaiTi"/>
                <a:ea typeface="KaiTi"/>
              </a:rPr>
              <a:t>不 耻 下 问</a:t>
            </a:r>
            <a:endParaRPr lang="ja-JP" altLang="en-US" sz="9600" dirty="0">
              <a:solidFill>
                <a:srgbClr val="FFFFFF"/>
              </a:solidFill>
              <a:latin typeface="KaiTi"/>
              <a:ea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16230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孔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-1"/>
            <a:ext cx="111146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518" r="15560" b="296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0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776" r="15690"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06" r="15431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46" r="1569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31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05" r="15561"/>
          <a:stretch/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517" r="1569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88" y="3602038"/>
            <a:ext cx="1184197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9600" dirty="0">
                <a:solidFill>
                  <a:srgbClr val="FFFFFF"/>
                </a:solidFill>
                <a:latin typeface="KaiTi"/>
                <a:ea typeface="KaiTi"/>
              </a:rPr>
              <a:t>班 门 弄 斧</a:t>
            </a:r>
            <a:endParaRPr lang="ja-JP" altLang="x-none" sz="9600" dirty="0">
              <a:solidFill>
                <a:srgbClr val="FFFFFF"/>
              </a:solidFill>
              <a:latin typeface="KaiTi"/>
              <a:ea typeface="KaiT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251958" y="1214438"/>
            <a:ext cx="12443958" cy="2387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bān </a:t>
            </a:r>
            <a:r>
              <a:rPr lang="en-US" sz="9600" dirty="0" err="1">
                <a:solidFill>
                  <a:schemeClr val="bg1"/>
                </a:solidFill>
              </a:rPr>
              <a:t>mén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nòng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fǔ</a:t>
            </a:r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斧头 鲁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5" y="-515330"/>
            <a:ext cx="11619185" cy="737333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鲁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76" y="378372"/>
            <a:ext cx="9790386" cy="64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58</Words>
  <Application>Microsoft Office PowerPoint</Application>
  <PresentationFormat>Widescreen</PresentationFormat>
  <Paragraphs>41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KaiTi</vt:lpstr>
      <vt:lpstr>ＭＳ Ｐゴシック</vt:lpstr>
      <vt:lpstr>游ゴシック</vt:lpstr>
      <vt:lpstr>Arial</vt:lpstr>
      <vt:lpstr>Calibri</vt:lpstr>
      <vt:lpstr>Calibri Light</vt:lpstr>
      <vt:lpstr>office theme</vt:lpstr>
      <vt:lpstr>上周成语回顾</vt:lpstr>
      <vt:lpstr>bān mén nòng fǔ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bù chǐ xià wèn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Liying Liu</dc:creator>
  <cp:lastModifiedBy>Liying Liu</cp:lastModifiedBy>
  <cp:revision>68</cp:revision>
  <dcterms:created xsi:type="dcterms:W3CDTF">2013-07-15T20:26:40Z</dcterms:created>
  <dcterms:modified xsi:type="dcterms:W3CDTF">2017-03-31T01:48:55Z</dcterms:modified>
</cp:coreProperties>
</file>